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4" r:id="rId58"/>
    <p:sldId id="313" r:id="rId59"/>
    <p:sldId id="315" r:id="rId6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036EB-CBB3-417C-B51E-4642D7CF666F}" type="datetimeFigureOut">
              <a:rPr lang="en-NG" smtClean="0"/>
              <a:t>17/02/2023</a:t>
            </a:fld>
            <a:endParaRPr lang="en-N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E3EF1-272A-4A2F-8B2D-A58BEF35672E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405634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036EB-CBB3-417C-B51E-4642D7CF666F}" type="datetimeFigureOut">
              <a:rPr lang="en-NG" smtClean="0"/>
              <a:t>17/02/2023</a:t>
            </a:fld>
            <a:endParaRPr lang="en-N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E3EF1-272A-4A2F-8B2D-A58BEF35672E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213954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036EB-CBB3-417C-B51E-4642D7CF666F}" type="datetimeFigureOut">
              <a:rPr lang="en-NG" smtClean="0"/>
              <a:t>17/02/2023</a:t>
            </a:fld>
            <a:endParaRPr lang="en-N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E3EF1-272A-4A2F-8B2D-A58BEF35672E}" type="slidenum">
              <a:rPr lang="en-NG" smtClean="0"/>
              <a:t>‹#›</a:t>
            </a:fld>
            <a:endParaRPr lang="en-NG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1848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036EB-CBB3-417C-B51E-4642D7CF666F}" type="datetimeFigureOut">
              <a:rPr lang="en-NG" smtClean="0"/>
              <a:t>17/02/2023</a:t>
            </a:fld>
            <a:endParaRPr lang="en-N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E3EF1-272A-4A2F-8B2D-A58BEF35672E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9728031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036EB-CBB3-417C-B51E-4642D7CF666F}" type="datetimeFigureOut">
              <a:rPr lang="en-NG" smtClean="0"/>
              <a:t>17/02/2023</a:t>
            </a:fld>
            <a:endParaRPr lang="en-N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E3EF1-272A-4A2F-8B2D-A58BEF35672E}" type="slidenum">
              <a:rPr lang="en-NG" smtClean="0"/>
              <a:t>‹#›</a:t>
            </a:fld>
            <a:endParaRPr lang="en-NG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304143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036EB-CBB3-417C-B51E-4642D7CF666F}" type="datetimeFigureOut">
              <a:rPr lang="en-NG" smtClean="0"/>
              <a:t>17/02/2023</a:t>
            </a:fld>
            <a:endParaRPr lang="en-N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E3EF1-272A-4A2F-8B2D-A58BEF35672E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9767259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036EB-CBB3-417C-B51E-4642D7CF666F}" type="datetimeFigureOut">
              <a:rPr lang="en-NG" smtClean="0"/>
              <a:t>17/02/2023</a:t>
            </a:fld>
            <a:endParaRPr lang="en-N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E3EF1-272A-4A2F-8B2D-A58BEF35672E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1456716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036EB-CBB3-417C-B51E-4642D7CF666F}" type="datetimeFigureOut">
              <a:rPr lang="en-NG" smtClean="0"/>
              <a:t>17/02/2023</a:t>
            </a:fld>
            <a:endParaRPr lang="en-N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E3EF1-272A-4A2F-8B2D-A58BEF35672E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962736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036EB-CBB3-417C-B51E-4642D7CF666F}" type="datetimeFigureOut">
              <a:rPr lang="en-NG" smtClean="0"/>
              <a:t>17/02/2023</a:t>
            </a:fld>
            <a:endParaRPr lang="en-N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E3EF1-272A-4A2F-8B2D-A58BEF35672E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694135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036EB-CBB3-417C-B51E-4642D7CF666F}" type="datetimeFigureOut">
              <a:rPr lang="en-NG" smtClean="0"/>
              <a:t>17/02/2023</a:t>
            </a:fld>
            <a:endParaRPr lang="en-N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E3EF1-272A-4A2F-8B2D-A58BEF35672E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650389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036EB-CBB3-417C-B51E-4642D7CF666F}" type="datetimeFigureOut">
              <a:rPr lang="en-NG" smtClean="0"/>
              <a:t>17/02/2023</a:t>
            </a:fld>
            <a:endParaRPr lang="en-N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E3EF1-272A-4A2F-8B2D-A58BEF35672E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075163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036EB-CBB3-417C-B51E-4642D7CF666F}" type="datetimeFigureOut">
              <a:rPr lang="en-NG" smtClean="0"/>
              <a:t>17/02/2023</a:t>
            </a:fld>
            <a:endParaRPr lang="en-N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E3EF1-272A-4A2F-8B2D-A58BEF35672E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208006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036EB-CBB3-417C-B51E-4642D7CF666F}" type="datetimeFigureOut">
              <a:rPr lang="en-NG" smtClean="0"/>
              <a:t>17/02/2023</a:t>
            </a:fld>
            <a:endParaRPr lang="en-N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E3EF1-272A-4A2F-8B2D-A58BEF35672E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044434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036EB-CBB3-417C-B51E-4642D7CF666F}" type="datetimeFigureOut">
              <a:rPr lang="en-NG" smtClean="0"/>
              <a:t>17/02/2023</a:t>
            </a:fld>
            <a:endParaRPr lang="en-N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E3EF1-272A-4A2F-8B2D-A58BEF35672E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556587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036EB-CBB3-417C-B51E-4642D7CF666F}" type="datetimeFigureOut">
              <a:rPr lang="en-NG" smtClean="0"/>
              <a:t>17/02/2023</a:t>
            </a:fld>
            <a:endParaRPr lang="en-N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E3EF1-272A-4A2F-8B2D-A58BEF35672E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585406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036EB-CBB3-417C-B51E-4642D7CF666F}" type="datetimeFigureOut">
              <a:rPr lang="en-NG" smtClean="0"/>
              <a:t>17/02/2023</a:t>
            </a:fld>
            <a:endParaRPr lang="en-N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E3EF1-272A-4A2F-8B2D-A58BEF35672E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104941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5036EB-CBB3-417C-B51E-4642D7CF666F}" type="datetimeFigureOut">
              <a:rPr lang="en-NG" smtClean="0"/>
              <a:t>17/02/2023</a:t>
            </a:fld>
            <a:endParaRPr lang="en-N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BBE3EF1-272A-4A2F-8B2D-A58BEF35672E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4187112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D9F55A7-4BD9-73CD-41A6-198D10475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065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EDF38048-555A-74ED-700E-E1B69B9E2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9206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2BCF2314-1939-FB3C-F9CD-B32AFAB56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234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7A74F294-C6E8-2220-693C-B765445EC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8894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68893D18-4659-817E-3A08-9F1707F35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360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9D903B3A-3D3F-9356-FDAB-A53B9860E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8826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97A1C376-7B6B-9D58-32B1-2315C146C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9781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6410F003-5982-33ED-7663-D55EBCB87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633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B66D3330-0BDA-8DA6-60C9-DBBD1FD6C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2576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6E4BF6BB-357A-463B-242D-88BB0F790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6783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799CA0F7-E985-3C55-C287-6D1A48AA1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468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A80C993-EE6B-C51A-C30A-5FC8367D6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8505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:a16="http://schemas.microsoft.com/office/drawing/2014/main" id="{BC6252F5-0DB9-E187-0B30-8F261A24B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7178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7E024582-6078-9D36-5D0D-A6201D5E2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9389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3EC3A743-23D2-CC89-9328-31DA450B4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4325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5C8F9630-F880-FDEA-C59D-D12099B5D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9772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>
            <a:extLst>
              <a:ext uri="{FF2B5EF4-FFF2-40B4-BE49-F238E27FC236}">
                <a16:creationId xmlns:a16="http://schemas.microsoft.com/office/drawing/2014/main" id="{E1C4C2C5-B197-FFBD-3A58-6D6309049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52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778E8BFC-D527-7639-A1B9-EF2D76D98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7246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>
            <a:extLst>
              <a:ext uri="{FF2B5EF4-FFF2-40B4-BE49-F238E27FC236}">
                <a16:creationId xmlns:a16="http://schemas.microsoft.com/office/drawing/2014/main" id="{BC00F8CA-1A70-ABB6-703A-BBE51B345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1971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>
            <a:extLst>
              <a:ext uri="{FF2B5EF4-FFF2-40B4-BE49-F238E27FC236}">
                <a16:creationId xmlns:a16="http://schemas.microsoft.com/office/drawing/2014/main" id="{F4C062A8-1D78-7C9A-008C-A8558E4F4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07380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>
            <a:extLst>
              <a:ext uri="{FF2B5EF4-FFF2-40B4-BE49-F238E27FC236}">
                <a16:creationId xmlns:a16="http://schemas.microsoft.com/office/drawing/2014/main" id="{0C59BE58-371B-CA04-A9E8-DBA46CBDA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36485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>
            <a:extLst>
              <a:ext uri="{FF2B5EF4-FFF2-40B4-BE49-F238E27FC236}">
                <a16:creationId xmlns:a16="http://schemas.microsoft.com/office/drawing/2014/main" id="{C7831CB4-7D1F-8CE7-DF25-FBA1CD9FB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3849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66ED292A-B09C-7F0C-50B1-17FF4F11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58510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4" name="Picture 4">
            <a:extLst>
              <a:ext uri="{FF2B5EF4-FFF2-40B4-BE49-F238E27FC236}">
                <a16:creationId xmlns:a16="http://schemas.microsoft.com/office/drawing/2014/main" id="{4744021C-13CF-8F3F-4E15-F287DC218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2062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>
            <a:extLst>
              <a:ext uri="{FF2B5EF4-FFF2-40B4-BE49-F238E27FC236}">
                <a16:creationId xmlns:a16="http://schemas.microsoft.com/office/drawing/2014/main" id="{A328694B-112E-5F21-A4F1-62F6E2E07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76605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>
            <a:extLst>
              <a:ext uri="{FF2B5EF4-FFF2-40B4-BE49-F238E27FC236}">
                <a16:creationId xmlns:a16="http://schemas.microsoft.com/office/drawing/2014/main" id="{3787859C-37D5-A67D-C80B-CB4852525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5757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>
            <a:extLst>
              <a:ext uri="{FF2B5EF4-FFF2-40B4-BE49-F238E27FC236}">
                <a16:creationId xmlns:a16="http://schemas.microsoft.com/office/drawing/2014/main" id="{A2D887F7-86E8-FD8D-D261-1EA1C49DC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4524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>
            <a:extLst>
              <a:ext uri="{FF2B5EF4-FFF2-40B4-BE49-F238E27FC236}">
                <a16:creationId xmlns:a16="http://schemas.microsoft.com/office/drawing/2014/main" id="{1CB0F98F-B624-6689-57B3-38073DCCB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86521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>
            <a:extLst>
              <a:ext uri="{FF2B5EF4-FFF2-40B4-BE49-F238E27FC236}">
                <a16:creationId xmlns:a16="http://schemas.microsoft.com/office/drawing/2014/main" id="{95B60B4D-4804-0A05-92EC-25177F528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4089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>
            <a:extLst>
              <a:ext uri="{FF2B5EF4-FFF2-40B4-BE49-F238E27FC236}">
                <a16:creationId xmlns:a16="http://schemas.microsoft.com/office/drawing/2014/main" id="{33183DE5-8735-7846-E546-7EE2606D3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5819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2" name="Picture 4">
            <a:extLst>
              <a:ext uri="{FF2B5EF4-FFF2-40B4-BE49-F238E27FC236}">
                <a16:creationId xmlns:a16="http://schemas.microsoft.com/office/drawing/2014/main" id="{977BFAD3-4994-97B3-6E07-51ABAAA3E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01462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>
            <a:extLst>
              <a:ext uri="{FF2B5EF4-FFF2-40B4-BE49-F238E27FC236}">
                <a16:creationId xmlns:a16="http://schemas.microsoft.com/office/drawing/2014/main" id="{BA783178-AFC4-A76B-BCC5-C6503E5E6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0724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>
            <a:extLst>
              <a:ext uri="{FF2B5EF4-FFF2-40B4-BE49-F238E27FC236}">
                <a16:creationId xmlns:a16="http://schemas.microsoft.com/office/drawing/2014/main" id="{C8A376AA-9D47-1536-DCD7-BB31B2702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978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4B80B63-CB7E-7310-C0DA-FE234FA62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7065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>
            <a:extLst>
              <a:ext uri="{FF2B5EF4-FFF2-40B4-BE49-F238E27FC236}">
                <a16:creationId xmlns:a16="http://schemas.microsoft.com/office/drawing/2014/main" id="{E29E1D57-228C-2AEB-73B2-BC029B8FE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5904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>
            <a:extLst>
              <a:ext uri="{FF2B5EF4-FFF2-40B4-BE49-F238E27FC236}">
                <a16:creationId xmlns:a16="http://schemas.microsoft.com/office/drawing/2014/main" id="{B9DDD5A6-9635-B768-2092-387CAE874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5212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>
            <a:extLst>
              <a:ext uri="{FF2B5EF4-FFF2-40B4-BE49-F238E27FC236}">
                <a16:creationId xmlns:a16="http://schemas.microsoft.com/office/drawing/2014/main" id="{169E5278-1AEC-61C3-69CC-C300CC309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57886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>
            <a:extLst>
              <a:ext uri="{FF2B5EF4-FFF2-40B4-BE49-F238E27FC236}">
                <a16:creationId xmlns:a16="http://schemas.microsoft.com/office/drawing/2014/main" id="{F7B74250-CA6A-DE31-81E6-2449D43A0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93274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>
            <a:extLst>
              <a:ext uri="{FF2B5EF4-FFF2-40B4-BE49-F238E27FC236}">
                <a16:creationId xmlns:a16="http://schemas.microsoft.com/office/drawing/2014/main" id="{3CCA1850-D1A4-E973-951C-14A035FB5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81710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>
            <a:extLst>
              <a:ext uri="{FF2B5EF4-FFF2-40B4-BE49-F238E27FC236}">
                <a16:creationId xmlns:a16="http://schemas.microsoft.com/office/drawing/2014/main" id="{6B104711-26FD-C1EE-B959-C61DBD3AD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1555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>
            <a:extLst>
              <a:ext uri="{FF2B5EF4-FFF2-40B4-BE49-F238E27FC236}">
                <a16:creationId xmlns:a16="http://schemas.microsoft.com/office/drawing/2014/main" id="{3F77604F-C0F0-6D4E-70D8-60D37952B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38864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>
            <a:extLst>
              <a:ext uri="{FF2B5EF4-FFF2-40B4-BE49-F238E27FC236}">
                <a16:creationId xmlns:a16="http://schemas.microsoft.com/office/drawing/2014/main" id="{8102F975-2848-EADB-3F84-9367E99CC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44060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>
            <a:extLst>
              <a:ext uri="{FF2B5EF4-FFF2-40B4-BE49-F238E27FC236}">
                <a16:creationId xmlns:a16="http://schemas.microsoft.com/office/drawing/2014/main" id="{3289ADEC-682F-F30C-0F83-CE1776879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94885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>
            <a:extLst>
              <a:ext uri="{FF2B5EF4-FFF2-40B4-BE49-F238E27FC236}">
                <a16:creationId xmlns:a16="http://schemas.microsoft.com/office/drawing/2014/main" id="{CFDB3881-A906-5678-33EC-7A67A3D10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302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FE2243D-3DDC-5E2B-DA67-E1A888CC5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65239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>
            <a:extLst>
              <a:ext uri="{FF2B5EF4-FFF2-40B4-BE49-F238E27FC236}">
                <a16:creationId xmlns:a16="http://schemas.microsoft.com/office/drawing/2014/main" id="{473F8982-EFDC-7B60-031E-C1BEB92C8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4079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>
            <a:extLst>
              <a:ext uri="{FF2B5EF4-FFF2-40B4-BE49-F238E27FC236}">
                <a16:creationId xmlns:a16="http://schemas.microsoft.com/office/drawing/2014/main" id="{243CF8E8-4980-5D35-C325-5AE97C879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4201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>
            <a:extLst>
              <a:ext uri="{FF2B5EF4-FFF2-40B4-BE49-F238E27FC236}">
                <a16:creationId xmlns:a16="http://schemas.microsoft.com/office/drawing/2014/main" id="{D77B7474-41DE-DE1E-854D-03733B410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89489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>
            <a:extLst>
              <a:ext uri="{FF2B5EF4-FFF2-40B4-BE49-F238E27FC236}">
                <a16:creationId xmlns:a16="http://schemas.microsoft.com/office/drawing/2014/main" id="{F601453C-7FA2-25BD-2A1F-D293F6EBF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0387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>
            <a:extLst>
              <a:ext uri="{FF2B5EF4-FFF2-40B4-BE49-F238E27FC236}">
                <a16:creationId xmlns:a16="http://schemas.microsoft.com/office/drawing/2014/main" id="{3E979D17-72AF-6ECF-DF7E-3195E3961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12495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>
            <a:extLst>
              <a:ext uri="{FF2B5EF4-FFF2-40B4-BE49-F238E27FC236}">
                <a16:creationId xmlns:a16="http://schemas.microsoft.com/office/drawing/2014/main" id="{2343AC9C-100B-E036-6DA2-2CFA7083B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01418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>
            <a:extLst>
              <a:ext uri="{FF2B5EF4-FFF2-40B4-BE49-F238E27FC236}">
                <a16:creationId xmlns:a16="http://schemas.microsoft.com/office/drawing/2014/main" id="{F0506CF5-2195-747E-596D-1B3CDE23E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5971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>
            <a:extLst>
              <a:ext uri="{FF2B5EF4-FFF2-40B4-BE49-F238E27FC236}">
                <a16:creationId xmlns:a16="http://schemas.microsoft.com/office/drawing/2014/main" id="{EA215B72-8816-241A-352A-B35EA2A56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8937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>
            <a:extLst>
              <a:ext uri="{FF2B5EF4-FFF2-40B4-BE49-F238E27FC236}">
                <a16:creationId xmlns:a16="http://schemas.microsoft.com/office/drawing/2014/main" id="{F0DF7C77-CFB3-5919-1B90-B9FF9E72A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81045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D1F30-D55C-D882-531A-A28993E44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This</a:t>
            </a:r>
            <a:endParaRPr lang="en-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5D679-5DE4-8CEC-4EE7-6494165C0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program to print all non multiple of 5 and 7 from 0 to 100</a:t>
            </a:r>
          </a:p>
          <a:p>
            <a:r>
              <a:rPr lang="en-US" dirty="0"/>
              <a:t>A program to print all even number btw two numbers given by the user</a:t>
            </a:r>
          </a:p>
          <a:p>
            <a:r>
              <a:rPr lang="en-US" dirty="0"/>
              <a:t>And odd number</a:t>
            </a:r>
            <a:endParaRPr lang="en-NG" dirty="0"/>
          </a:p>
        </p:txBody>
      </p:sp>
    </p:spTree>
    <p:extLst>
      <p:ext uri="{BB962C8B-B14F-4D97-AF65-F5344CB8AC3E}">
        <p14:creationId xmlns:p14="http://schemas.microsoft.com/office/powerpoint/2010/main" val="1178804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788EF912-2333-D480-00A1-76AF49C43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690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11BA0AC4-0FE3-C067-4147-38F648058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1867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96E626F0-B4EA-459B-E488-CAA00170D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0908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AEC45A4D-040C-1DAD-87CA-4029740DF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80834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89</TotalTime>
  <Words>35</Words>
  <Application>Microsoft Office PowerPoint</Application>
  <PresentationFormat>Widescreen</PresentationFormat>
  <Paragraphs>4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3" baseType="lpstr">
      <vt:lpstr>Arial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Try This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Muhammad Thakeeb Muhammad</dc:creator>
  <cp:lastModifiedBy>Muhammad Thakeeb Muhammad</cp:lastModifiedBy>
  <cp:revision>1</cp:revision>
  <dcterms:created xsi:type="dcterms:W3CDTF">2023-02-17T12:13:18Z</dcterms:created>
  <dcterms:modified xsi:type="dcterms:W3CDTF">2023-02-17T13:42:26Z</dcterms:modified>
</cp:coreProperties>
</file>